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5407" autoAdjust="0"/>
  </p:normalViewPr>
  <p:slideViewPr>
    <p:cSldViewPr snapToGrid="0">
      <p:cViewPr varScale="1">
        <p:scale>
          <a:sx n="114" d="100"/>
          <a:sy n="114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FA3-E070-4BFE-92C1-93281F76AE1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59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FA3-E070-4BFE-92C1-93281F76AE1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15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FA3-E070-4BFE-92C1-93281F76AE1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962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FA3-E070-4BFE-92C1-93281F76AE1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83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FA3-E070-4BFE-92C1-93281F76AE1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784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FA3-E070-4BFE-92C1-93281F76AE1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68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FA3-E070-4BFE-92C1-93281F76AE1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584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FA3-E070-4BFE-92C1-93281F76AE1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576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FA3-E070-4BFE-92C1-93281F76AE1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397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FA3-E070-4BFE-92C1-93281F76AE1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140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FA3-E070-4BFE-92C1-93281F76AE1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30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A0FA3-E070-4BFE-92C1-93281F76AE17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29D8A-024A-4CFB-9E3F-3F31ACBB62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01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442552"/>
              </p:ext>
            </p:extLst>
          </p:nvPr>
        </p:nvGraphicFramePr>
        <p:xfrm>
          <a:off x="488042" y="1189524"/>
          <a:ext cx="11215915" cy="30847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5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ВИЗУАЛЬНЫЙ ТЕСТ</a:t>
                      </a:r>
                    </a:p>
                    <a:p>
                      <a:pPr algn="ctr">
                        <a:lnSpc>
                          <a:spcPts val="26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 по предметам:</a:t>
                      </a:r>
                    </a:p>
                    <a:p>
                      <a:pPr algn="ctr">
                        <a:lnSpc>
                          <a:spcPts val="26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«История народной культуры </a:t>
                      </a:r>
                    </a:p>
                    <a:p>
                      <a:pPr algn="ctr">
                        <a:lnSpc>
                          <a:spcPts val="2600"/>
                        </a:lnSpc>
                        <a:spcAft>
                          <a:spcPts val="1000"/>
                        </a:spcAft>
                      </a:pPr>
                      <a:r>
                        <a:rPr lang="ru-RU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и изобразительного искусства»</a:t>
                      </a:r>
                    </a:p>
                    <a:p>
                      <a:pPr algn="ctr">
                        <a:lnSpc>
                          <a:spcPts val="26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(пятигодичное обучение по предпрофессиональной программе</a:t>
                      </a:r>
                    </a:p>
                    <a:p>
                      <a:pPr algn="ctr">
                        <a:lnSpc>
                          <a:spcPts val="26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 области декоративно-прикладного  искусства</a:t>
                      </a:r>
                    </a:p>
                    <a:p>
                      <a:pPr algn="ctr">
                        <a:lnSpc>
                          <a:spcPts val="26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«Декоративно-прикладное творчество</a:t>
                      </a:r>
                      <a:r>
                        <a:rPr lang="ru-RU" sz="2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» 2026 </a:t>
                      </a:r>
                      <a:r>
                        <a:rPr lang="ru-RU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г.)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510247"/>
              </p:ext>
            </p:extLst>
          </p:nvPr>
        </p:nvGraphicFramePr>
        <p:xfrm>
          <a:off x="838199" y="4585700"/>
          <a:ext cx="10515600" cy="12559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anose="020B0A04020102020204" pitchFamily="34" charset="0"/>
                        </a:rPr>
                        <a:t>«История изобразительного искусства»</a:t>
                      </a:r>
                    </a:p>
                    <a:p>
                      <a:pPr algn="ctr">
                        <a:lnSpc>
                          <a:spcPts val="26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(пятигодичное обучение по предпрофессиональной программе </a:t>
                      </a:r>
                    </a:p>
                    <a:p>
                      <a:pPr algn="ctr">
                        <a:lnSpc>
                          <a:spcPts val="26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в области изобразительного искусства «Живопись» 2026 г.)</a:t>
                      </a:r>
                      <a:endParaRPr lang="ru-RU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5AF600-39BC-24E8-FBAB-76057B4198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34" y="164047"/>
            <a:ext cx="2645664" cy="156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36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880026"/>
              </p:ext>
            </p:extLst>
          </p:nvPr>
        </p:nvGraphicFramePr>
        <p:xfrm>
          <a:off x="925285" y="5996718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Микеланджело Буонарроти,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Давид» (мрамор), 1501-1504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г.г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42" y="304800"/>
            <a:ext cx="3743235" cy="561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19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282828"/>
              </p:ext>
            </p:extLst>
          </p:nvPr>
        </p:nvGraphicFramePr>
        <p:xfrm>
          <a:off x="916577" y="6022844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Альбрехт Дюрер (1471-1528)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Северное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Возрождение. 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«Четыре всадника» гравюра на дереве из цикла «Апокалипсис», </a:t>
                      </a: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XV 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526" y="286816"/>
            <a:ext cx="4180115" cy="56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13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23216"/>
              </p:ext>
            </p:extLst>
          </p:nvPr>
        </p:nvGraphicFramePr>
        <p:xfrm>
          <a:off x="933994" y="6031552"/>
          <a:ext cx="10515600" cy="777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Питер Брейгель Старший, 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«Охотники на снегу». Северное Возрождение, 1565 г.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ru-RU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46" y="322218"/>
            <a:ext cx="7846217" cy="562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48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631018"/>
              </p:ext>
            </p:extLst>
          </p:nvPr>
        </p:nvGraphicFramePr>
        <p:xfrm>
          <a:off x="925285" y="6022843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Рембрандт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Харменс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ван Рейн (1606-1669),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«Возвращение блудного сына»,1668-1669.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73" y="283196"/>
            <a:ext cx="4593771" cy="565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85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557585"/>
              </p:ext>
            </p:extLst>
          </p:nvPr>
        </p:nvGraphicFramePr>
        <p:xfrm>
          <a:off x="916577" y="5979300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Жак Луи Давид (1748-1825),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«Клятва Горациев», 1784, Лувр, Париж.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0" y="428678"/>
            <a:ext cx="6964329" cy="539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7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792224"/>
              </p:ext>
            </p:extLst>
          </p:nvPr>
        </p:nvGraphicFramePr>
        <p:xfrm>
          <a:off x="532262" y="6005426"/>
          <a:ext cx="11259403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59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Эжен Делакруа (1798-1863),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«Свобода ведущая народ» («Свобода на баррикадах»), 1830. Лувр. Париж (рев. 1830).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60" y="296091"/>
            <a:ext cx="7075078" cy="560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89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236580"/>
              </p:ext>
            </p:extLst>
          </p:nvPr>
        </p:nvGraphicFramePr>
        <p:xfrm>
          <a:off x="916577" y="6005426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Клод Оскар Моне (1840-1926),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«Впечатление. Восход солнце», 1872. Музей Мармоттан. Париж.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t="-1550" r="-121" b="1550"/>
          <a:stretch/>
        </p:blipFill>
        <p:spPr>
          <a:xfrm>
            <a:off x="2537323" y="243839"/>
            <a:ext cx="7216277" cy="561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32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23629"/>
              </p:ext>
            </p:extLst>
          </p:nvPr>
        </p:nvGraphicFramePr>
        <p:xfrm>
          <a:off x="907868" y="5979301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Эдгар Дега (1834-1917),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«Голубые танцовщицы» пастель, ГМИИ.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" t="742" r="1218" b="1419"/>
          <a:stretch/>
        </p:blipFill>
        <p:spPr>
          <a:xfrm>
            <a:off x="3257005" y="305775"/>
            <a:ext cx="5738950" cy="552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0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129767"/>
              </p:ext>
            </p:extLst>
          </p:nvPr>
        </p:nvGraphicFramePr>
        <p:xfrm>
          <a:off x="933994" y="6014135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Огюст Ренуар (1841-1919),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«Портрет актрисы Жанны Самари», 1878, ГМИИ.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929" y="304799"/>
            <a:ext cx="4611756" cy="55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22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437314"/>
              </p:ext>
            </p:extLst>
          </p:nvPr>
        </p:nvGraphicFramePr>
        <p:xfrm>
          <a:off x="916577" y="5996718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Поль Гоген</a:t>
                      </a:r>
                      <a:r>
                        <a:rPr lang="ru-RU" sz="20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(1848-1903),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«Сбор плодов», 1899, ГМИИ.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942" y="400595"/>
            <a:ext cx="7894923" cy="540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48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597557"/>
              </p:ext>
            </p:extLst>
          </p:nvPr>
        </p:nvGraphicFramePr>
        <p:xfrm>
          <a:off x="916577" y="5970592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Палеолит. Урал, Россия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Наскальные рисунки Каповой пещеры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2" descr="Изображение выглядит как картина, рисунок, Изобразительное искус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AF0ACFC-7C88-2E03-654A-88BF672D8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9120"/>
            <a:ext cx="7620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57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639146"/>
              </p:ext>
            </p:extLst>
          </p:nvPr>
        </p:nvGraphicFramePr>
        <p:xfrm>
          <a:off x="925285" y="6022843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Винсент Ван Гог (1853-1890)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«Красные виноградники в Арле», 1888. ГММИ им. А.С. Пушкина.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77" y="296091"/>
            <a:ext cx="7240729" cy="564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82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250154"/>
              </p:ext>
            </p:extLst>
          </p:nvPr>
        </p:nvGraphicFramePr>
        <p:xfrm>
          <a:off x="916577" y="6057678"/>
          <a:ext cx="10515600" cy="777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Поль Сезанн (1839-1906)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b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«Натюрморт с драпировкой и кувшином». Франция, 19 в. 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ru-RU" sz="1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Рисунок 6" descr="Изображение выглядит как фрукт, натюрморт, рисунок, Произведение искусства&#10;&#10;Автоматически созданное описание">
            <a:extLst>
              <a:ext uri="{FF2B5EF4-FFF2-40B4-BE49-F238E27FC236}">
                <a16:creationId xmlns:a16="http://schemas.microsoft.com/office/drawing/2014/main" id="{E6628949-605D-B9D0-B642-DE35B9109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657" y="291972"/>
            <a:ext cx="7457440" cy="54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75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449128"/>
              </p:ext>
            </p:extLst>
          </p:nvPr>
        </p:nvGraphicFramePr>
        <p:xfrm>
          <a:off x="916577" y="6014135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Андрей Рублев (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ок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1360/70-1427 или 1430),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«Троица». Конец 14- начало 15 </a:t>
                      </a:r>
                      <a:r>
                        <a:rPr lang="ru-RU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в.в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ГТГ.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523" y="296092"/>
            <a:ext cx="4454454" cy="554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84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766250"/>
              </p:ext>
            </p:extLst>
          </p:nvPr>
        </p:nvGraphicFramePr>
        <p:xfrm>
          <a:off x="907868" y="5988010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Дионисий (около 1440—1502),</a:t>
                      </a:r>
                      <a:r>
                        <a:rPr lang="ru-RU" sz="2000" baseline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«Встреча Марии с Елизаветой». Роспись Ферапонтова монастыря.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30" y="184743"/>
            <a:ext cx="4037178" cy="570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23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309654"/>
              </p:ext>
            </p:extLst>
          </p:nvPr>
        </p:nvGraphicFramePr>
        <p:xfrm>
          <a:off x="933994" y="6057678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Орест Адамович Кипренский (1782-1836),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«Портрет А.С. Пушкина», 1827, ГТГ.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35" y="339634"/>
            <a:ext cx="4808288" cy="559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05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043642"/>
              </p:ext>
            </p:extLst>
          </p:nvPr>
        </p:nvGraphicFramePr>
        <p:xfrm>
          <a:off x="916577" y="6031552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Федор Степанович Рокотов (1735-1808),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А.П. Струйская, 1772 ГТГ.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380" y="313509"/>
            <a:ext cx="4312512" cy="561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13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190068"/>
              </p:ext>
            </p:extLst>
          </p:nvPr>
        </p:nvGraphicFramePr>
        <p:xfrm>
          <a:off x="916577" y="6014135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Дмитрий Григорьевич Левицкий (1735-1822)</a:t>
                      </a:r>
                      <a:r>
                        <a:rPr lang="ru-RU" sz="200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2000" baseline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П.А. Демидов, 1773 ГТГ.</a:t>
                      </a:r>
                      <a:br>
                        <a:rPr lang="ru-RU" sz="200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150" y="287382"/>
            <a:ext cx="3978735" cy="562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39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718655"/>
              </p:ext>
            </p:extLst>
          </p:nvPr>
        </p:nvGraphicFramePr>
        <p:xfrm>
          <a:off x="916577" y="6005426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Боровиковский Владимир Лукич (1757-1825),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«М.И. Лопухина», 1797, ГТГ.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32" y="368916"/>
            <a:ext cx="4336870" cy="55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49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473548"/>
              </p:ext>
            </p:extLst>
          </p:nvPr>
        </p:nvGraphicFramePr>
        <p:xfrm>
          <a:off x="907868" y="5979301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Иван Константинович Айвазовский (1817-1900),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«Девятый вал», 1850, ГРМ.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736" y="387895"/>
            <a:ext cx="8146962" cy="537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68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816365"/>
              </p:ext>
            </p:extLst>
          </p:nvPr>
        </p:nvGraphicFramePr>
        <p:xfrm>
          <a:off x="890451" y="6022843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Федор Александрович Васильев (1850-1873)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«Мокрый луг», 1871, ГТГ.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251" y="339634"/>
            <a:ext cx="9052872" cy="557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29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1609"/>
              </p:ext>
            </p:extLst>
          </p:nvPr>
        </p:nvGraphicFramePr>
        <p:xfrm>
          <a:off x="873034" y="6031552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XXVII</a:t>
                      </a:r>
                      <a:r>
                        <a:rPr lang="ru-RU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век до н.э.</a:t>
                      </a:r>
                      <a:r>
                        <a:rPr lang="ru-RU" sz="2000" b="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="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Пирамиды долины Гизе и Большой Сфинкс </a:t>
                      </a: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XXVII</a:t>
                      </a:r>
                      <a:r>
                        <a:rPr lang="ru-RU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в. до н.э.</a:t>
                      </a:r>
                      <a:br>
                        <a:rPr lang="ru-RU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endParaRPr lang="ru-RU" sz="20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1" y="313509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95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093136"/>
              </p:ext>
            </p:extLst>
          </p:nvPr>
        </p:nvGraphicFramePr>
        <p:xfrm>
          <a:off x="916577" y="5623561"/>
          <a:ext cx="10515600" cy="1201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43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ru-RU" sz="105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Архип Иванович Куинджи,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«Березова роща», 19 в., ГТГ.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 descr="Изображение выглядит как трава, картина, на открытом воздухе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CB40AE74-14C7-5A88-23A2-64A939AF8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82" y="636318"/>
            <a:ext cx="9403989" cy="498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09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917460"/>
              </p:ext>
            </p:extLst>
          </p:nvPr>
        </p:nvGraphicFramePr>
        <p:xfrm>
          <a:off x="925286" y="5944466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Василий Григорьевич Перов (1833/34-1882),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«Тройка. Ученики мастеровые везут воду», 1866, ГТГ.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57" y="391885"/>
            <a:ext cx="7326601" cy="535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79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515953"/>
              </p:ext>
            </p:extLst>
          </p:nvPr>
        </p:nvGraphicFramePr>
        <p:xfrm>
          <a:off x="899160" y="6040261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Василий Григорьевич Перов (1833/34-1882),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«Охотники на привале», 1871,  ГТГ. 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603" y="357050"/>
            <a:ext cx="8541100" cy="555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76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890094"/>
              </p:ext>
            </p:extLst>
          </p:nvPr>
        </p:nvGraphicFramePr>
        <p:xfrm>
          <a:off x="916577" y="6022843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Карл Павлович Брюллов (1799-1852),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«Последний день Помпеи», 1830-1833, ГРМ.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"/>
          <a:stretch/>
        </p:blipFill>
        <p:spPr>
          <a:xfrm>
            <a:off x="2031741" y="269963"/>
            <a:ext cx="8165995" cy="56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71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016733"/>
              </p:ext>
            </p:extLst>
          </p:nvPr>
        </p:nvGraphicFramePr>
        <p:xfrm>
          <a:off x="916577" y="6014135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Алексей Гаврилович Венецианов (1780-1847),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«На пашне. Весна», Россия, 19 век. 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 descr="Изображение выглядит как на открытом воздухе, лошадь, небо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5B8C6B7C-04C1-CC4B-E98F-6A7889726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079" y="284480"/>
            <a:ext cx="7561841" cy="553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62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632230"/>
              </p:ext>
            </p:extLst>
          </p:nvPr>
        </p:nvGraphicFramePr>
        <p:xfrm>
          <a:off x="933994" y="5961884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Павел Андреевич Федотов (1815-1852),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«Сватовство майора», 1848, ГТГ. 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02" y="296092"/>
            <a:ext cx="7119486" cy="552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53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488484"/>
              </p:ext>
            </p:extLst>
          </p:nvPr>
        </p:nvGraphicFramePr>
        <p:xfrm>
          <a:off x="925285" y="5961884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Павел Андреевич  Федотов (1844-1846),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«Следствие кончины Фидельки». ГТГ. Сепия.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715" y="296091"/>
            <a:ext cx="8350523" cy="555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006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252077"/>
              </p:ext>
            </p:extLst>
          </p:nvPr>
        </p:nvGraphicFramePr>
        <p:xfrm>
          <a:off x="925285" y="5970592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Василий Андреевич Тропинин (1776-1857),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«Портрет Пушкина А.С.» 1827. 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26" y="243840"/>
            <a:ext cx="4548552" cy="561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190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416766"/>
              </p:ext>
            </p:extLst>
          </p:nvPr>
        </p:nvGraphicFramePr>
        <p:xfrm>
          <a:off x="916577" y="6005427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Скульптор Опекушин А.М. (1838-1923),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Памятник А.С. Пушкину, бронза, гранит, 1880 г. Москва.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59" y="219890"/>
            <a:ext cx="3770813" cy="565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465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60312"/>
              </p:ext>
            </p:extLst>
          </p:nvPr>
        </p:nvGraphicFramePr>
        <p:xfrm>
          <a:off x="504966" y="5970592"/>
          <a:ext cx="11382233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82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Скульптор Аникушин М.К. (1917-1997),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Памятник А.С. Пушкину, бронза, гранит,  1957 г., г. Санкт-Петербург. Москва. Арх. Петров В.А.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t="8635" r="13937" b="126"/>
          <a:stretch/>
        </p:blipFill>
        <p:spPr>
          <a:xfrm>
            <a:off x="4188821" y="235130"/>
            <a:ext cx="4084321" cy="559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67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599072"/>
              </p:ext>
            </p:extLst>
          </p:nvPr>
        </p:nvGraphicFramePr>
        <p:xfrm>
          <a:off x="899160" y="5979300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 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век до н.э.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Портик кариатид.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Афинский акрополь.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553" y="304800"/>
            <a:ext cx="8375833" cy="558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43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119731"/>
              </p:ext>
            </p:extLst>
          </p:nvPr>
        </p:nvGraphicFramePr>
        <p:xfrm>
          <a:off x="881743" y="5935758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Василий Иванович Суриков (1848-1916),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«Утро стрелецкой казни». 1881. ГТГ. Москва.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77" y="383177"/>
            <a:ext cx="9265210" cy="53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63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384708"/>
              </p:ext>
            </p:extLst>
          </p:nvPr>
        </p:nvGraphicFramePr>
        <p:xfrm>
          <a:off x="916577" y="5953175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Валентин Александрович Серов (1865-1911),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«Девочка с персиками».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295809"/>
            <a:ext cx="4929052" cy="55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910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618921"/>
              </p:ext>
            </p:extLst>
          </p:nvPr>
        </p:nvGraphicFramePr>
        <p:xfrm>
          <a:off x="890451" y="5970592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Илья Ефимович Репин (1844-1930),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«Иван Грозный и сын его Иван 16 ноября 1581», 1885 г. ГТГ.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53" y="365760"/>
            <a:ext cx="6994036" cy="549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675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406304"/>
              </p:ext>
            </p:extLst>
          </p:nvPr>
        </p:nvGraphicFramePr>
        <p:xfrm>
          <a:off x="916577" y="5892215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Александр Александрович Дейнека (1899-1969),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«Оборона Севастополя» 1942. ГРМ.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581451"/>
            <a:ext cx="10058400" cy="508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584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214536"/>
              </p:ext>
            </p:extLst>
          </p:nvPr>
        </p:nvGraphicFramePr>
        <p:xfrm>
          <a:off x="916577" y="5892215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Гелий Михайлович  Коржев (1925-2012).,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«Заслон», 2005 г. 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46" y="531223"/>
            <a:ext cx="7139245" cy="517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539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785413"/>
              </p:ext>
            </p:extLst>
          </p:nvPr>
        </p:nvGraphicFramePr>
        <p:xfrm>
          <a:off x="960120" y="6022844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Ираклий Моисеевич Тоидзе (1902-1983),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«Родина- мать зовет», 1941 г. 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" b="3112"/>
          <a:stretch/>
        </p:blipFill>
        <p:spPr>
          <a:xfrm>
            <a:off x="4101440" y="139337"/>
            <a:ext cx="4102035" cy="584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343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084999"/>
              </p:ext>
            </p:extLst>
          </p:nvPr>
        </p:nvGraphicFramePr>
        <p:xfrm>
          <a:off x="960119" y="6109930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Кукрыниксы, плакат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«Беспощадно разгромим и уничтожим врага». 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50" y="191589"/>
            <a:ext cx="398272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342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286922"/>
              </p:ext>
            </p:extLst>
          </p:nvPr>
        </p:nvGraphicFramePr>
        <p:xfrm>
          <a:off x="916577" y="6040261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Казимир Северинович Малевич (1878-1935),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«Косарь», 1912 г. Худ. Музей, Нижний Новгород.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01" y="165463"/>
            <a:ext cx="3334570" cy="578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200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938494"/>
              </p:ext>
            </p:extLst>
          </p:nvPr>
        </p:nvGraphicFramePr>
        <p:xfrm>
          <a:off x="942702" y="5961883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Павел Константинович Голубятников (1891-1942),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«Аэродром», 1937 НТМИИ г. Н. Тагил.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902" y="363582"/>
            <a:ext cx="4987834" cy="550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531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921310"/>
              </p:ext>
            </p:extLst>
          </p:nvPr>
        </p:nvGraphicFramePr>
        <p:xfrm>
          <a:off x="920932" y="5961884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Афанасьева Агриппина Васильевна (1913-2004),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Поднос «Розы», 1993. 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4" y="365387"/>
            <a:ext cx="5564776" cy="549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76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216028"/>
              </p:ext>
            </p:extLst>
          </p:nvPr>
        </p:nvGraphicFramePr>
        <p:xfrm>
          <a:off x="907869" y="5979301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Мирон </a:t>
                      </a: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V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в. до н.э.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Дискобол. </a:t>
                      </a: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V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в. до н.э.  Древняя Греция.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690" y="339633"/>
            <a:ext cx="3432568" cy="559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608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998073"/>
              </p:ext>
            </p:extLst>
          </p:nvPr>
        </p:nvGraphicFramePr>
        <p:xfrm>
          <a:off x="907869" y="5953175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Древняя Греция.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Краснофигурная Амфора. 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Древняя Греция. 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984" y="383176"/>
            <a:ext cx="3775513" cy="548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680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996533"/>
              </p:ext>
            </p:extLst>
          </p:nvPr>
        </p:nvGraphicFramePr>
        <p:xfrm>
          <a:off x="731520" y="6040260"/>
          <a:ext cx="11031583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31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Скульптор Иван Петрович Мартос (1794-1835),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Памятник Минину и Пожарскому, бронза, латунь, гранит 1818 г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., Москва, 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Красная площадь.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" t="889" r="857" b="5142"/>
          <a:stretch/>
        </p:blipFill>
        <p:spPr>
          <a:xfrm>
            <a:off x="3111138" y="252549"/>
            <a:ext cx="5980611" cy="569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59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943328"/>
              </p:ext>
            </p:extLst>
          </p:nvPr>
        </p:nvGraphicFramePr>
        <p:xfrm>
          <a:off x="916577" y="5961883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Скульптуры Агесандр, Афинодор, Полидор.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Лаокоон и его сыновья» (</a:t>
                      </a: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в до н.э. римская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копия). </a:t>
                      </a: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41" y="243839"/>
            <a:ext cx="5649685" cy="564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34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445399"/>
              </p:ext>
            </p:extLst>
          </p:nvPr>
        </p:nvGraphicFramePr>
        <p:xfrm>
          <a:off x="890452" y="6014135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Сандро Боттичелли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XV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в.,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«Весна»,</a:t>
                      </a:r>
                      <a:r>
                        <a:rPr lang="ru-RU" sz="200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XV</a:t>
                      </a:r>
                      <a: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в. Раннее Возрождение.</a:t>
                      </a:r>
                      <a:br>
                        <a:rPr lang="ru-RU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176" r="125" b="1986"/>
          <a:stretch/>
        </p:blipFill>
        <p:spPr>
          <a:xfrm>
            <a:off x="2202311" y="418013"/>
            <a:ext cx="7834084" cy="543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90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89329"/>
              </p:ext>
            </p:extLst>
          </p:nvPr>
        </p:nvGraphicFramePr>
        <p:xfrm>
          <a:off x="925286" y="6022844"/>
          <a:ext cx="105156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Леонардо да Винчи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Мадонна Литта»,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XV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в.,</a:t>
                      </a:r>
                      <a:r>
                        <a:rPr lang="ru-RU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Высокое Возрождение. </a:t>
                      </a: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15" y="304799"/>
            <a:ext cx="4441372" cy="566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24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712652"/>
              </p:ext>
            </p:extLst>
          </p:nvPr>
        </p:nvGraphicFramePr>
        <p:xfrm>
          <a:off x="942703" y="6022843"/>
          <a:ext cx="10515600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Рафаэль Санти </a:t>
                      </a: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XVI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в.,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Афинская школа. </a:t>
                      </a: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XVI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в.</a:t>
                      </a:r>
                      <a:b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696" y="344156"/>
            <a:ext cx="7184571" cy="557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542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969</Words>
  <Application>Microsoft Office PowerPoint</Application>
  <PresentationFormat>Широкоэкранный</PresentationFormat>
  <Paragraphs>61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Amito</dc:creator>
  <cp:lastModifiedBy>Пользователь</cp:lastModifiedBy>
  <cp:revision>55</cp:revision>
  <dcterms:created xsi:type="dcterms:W3CDTF">2020-05-10T14:07:06Z</dcterms:created>
  <dcterms:modified xsi:type="dcterms:W3CDTF">2026-02-17T09:03:23Z</dcterms:modified>
</cp:coreProperties>
</file>