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5407" autoAdjust="0"/>
  </p:normalViewPr>
  <p:slideViewPr>
    <p:cSldViewPr snapToGrid="0">
      <p:cViewPr varScale="1">
        <p:scale>
          <a:sx n="79" d="100"/>
          <a:sy n="79" d="100"/>
        </p:scale>
        <p:origin x="7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9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5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8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8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8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7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9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4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0FA3-E070-4BFE-92C1-93281F76AE17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1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54971"/>
              </p:ext>
            </p:extLst>
          </p:nvPr>
        </p:nvGraphicFramePr>
        <p:xfrm>
          <a:off x="488042" y="1189524"/>
          <a:ext cx="11215915" cy="3084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ВИЗУАЛЬНЫЙ ТЕСТ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 по предметам: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«История народной культуры 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и изобразительного искусства»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(пятигодичное обучение по предпрофессиональной программе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области декоративно-прикладного  искусства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«Декоративно-прикладное творчество» 2025 г.)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207001"/>
              </p:ext>
            </p:extLst>
          </p:nvPr>
        </p:nvGraphicFramePr>
        <p:xfrm>
          <a:off x="838199" y="4585700"/>
          <a:ext cx="10515600" cy="1255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«История изобразительного искусства»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(пятигодичное обучение по предпрофессиональной программе 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 области изобразительного искусства «Живопись» 2025 г.)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BEE155-C36C-448B-8854-31699741A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00" y="263541"/>
            <a:ext cx="2304288" cy="15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880026"/>
              </p:ext>
            </p:extLst>
          </p:nvPr>
        </p:nvGraphicFramePr>
        <p:xfrm>
          <a:off x="925285" y="5996718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Микеланджело Буонарроти,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Давид» (мрамор), 1501-1504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г.г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42" y="304800"/>
            <a:ext cx="3743235" cy="56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82828"/>
              </p:ext>
            </p:extLst>
          </p:nvPr>
        </p:nvGraphicFramePr>
        <p:xfrm>
          <a:off x="916577" y="6022844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Альбрехт Дюрер (1471-1528)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Северное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Возрождение.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«Четыре всадника» гравюра на дереве из цикла «Апокалипсис»,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26" y="286816"/>
            <a:ext cx="4180115" cy="56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3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3216"/>
              </p:ext>
            </p:extLst>
          </p:nvPr>
        </p:nvGraphicFramePr>
        <p:xfrm>
          <a:off x="933994" y="6031552"/>
          <a:ext cx="10515600" cy="77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Питер Брейгель Старший,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«Охотники на снегу». Северное Возрождение, 1565 г.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46" y="322218"/>
            <a:ext cx="7846217" cy="56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4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31018"/>
              </p:ext>
            </p:extLst>
          </p:nvPr>
        </p:nvGraphicFramePr>
        <p:xfrm>
          <a:off x="925285" y="602284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Рембрандт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Харменс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ван Рейн (1606-1669),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«Возвращение блудного сына»,1668-1669.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73" y="283196"/>
            <a:ext cx="4593771" cy="56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557585"/>
              </p:ext>
            </p:extLst>
          </p:nvPr>
        </p:nvGraphicFramePr>
        <p:xfrm>
          <a:off x="916577" y="5979300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Жак Луи Давид (1748-1825),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«Клятва Горациев», 1784, Лувр, Париж.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0" y="428678"/>
            <a:ext cx="6964329" cy="53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92224"/>
              </p:ext>
            </p:extLst>
          </p:nvPr>
        </p:nvGraphicFramePr>
        <p:xfrm>
          <a:off x="532262" y="6005426"/>
          <a:ext cx="11259403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5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Эжен Делакруа (1798-1863),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«Свобода ведущая народ» («Свобода на баррикадах»), 1830. Лувр. Париж (рев. 1830).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60" y="296091"/>
            <a:ext cx="7075078" cy="5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89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36580"/>
              </p:ext>
            </p:extLst>
          </p:nvPr>
        </p:nvGraphicFramePr>
        <p:xfrm>
          <a:off x="916577" y="6005426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Клод Оскар Моне (1840-1926),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«Впечатление. Восход солнце», 1872. Музей Мармоттан. Париж.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550" r="-121" b="1550"/>
          <a:stretch/>
        </p:blipFill>
        <p:spPr>
          <a:xfrm>
            <a:off x="2537323" y="243839"/>
            <a:ext cx="7216277" cy="56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23629"/>
              </p:ext>
            </p:extLst>
          </p:nvPr>
        </p:nvGraphicFramePr>
        <p:xfrm>
          <a:off x="907868" y="597930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Эдгар Дега (1834-1917),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«Голубые танцовщицы» пастель, ГМИИ.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742" r="1218" b="1419"/>
          <a:stretch/>
        </p:blipFill>
        <p:spPr>
          <a:xfrm>
            <a:off x="3257005" y="305775"/>
            <a:ext cx="5738950" cy="55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29767"/>
              </p:ext>
            </p:extLst>
          </p:nvPr>
        </p:nvGraphicFramePr>
        <p:xfrm>
          <a:off x="933994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Огюст Ренуар (1841-1919),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«Портрет актрисы Жанны Самари», 1878, ГМИИ.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29" y="304799"/>
            <a:ext cx="4611756" cy="5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437314"/>
              </p:ext>
            </p:extLst>
          </p:nvPr>
        </p:nvGraphicFramePr>
        <p:xfrm>
          <a:off x="916577" y="5996718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Поль Гоген</a:t>
                      </a: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(1848-1903),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«Сбор плодов», 1899, ГМИИ.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42" y="400595"/>
            <a:ext cx="7894923" cy="54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97557"/>
              </p:ext>
            </p:extLst>
          </p:nvPr>
        </p:nvGraphicFramePr>
        <p:xfrm>
          <a:off x="916577" y="597059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Палеолит. Урал, Россия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Наскальные рисунки Каповой пещеры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 descr="Изображение выглядит как картина, рисунок, Изобразительн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AF0ACFC-7C88-2E03-654A-88BF672D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9120"/>
            <a:ext cx="7620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39146"/>
              </p:ext>
            </p:extLst>
          </p:nvPr>
        </p:nvGraphicFramePr>
        <p:xfrm>
          <a:off x="925285" y="602284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Винсент Ван Гог (1853-1890)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«Красные виноградники в Арле», 1888. ГММИ им. А.С. Пушкина.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77" y="296091"/>
            <a:ext cx="7240729" cy="56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250154"/>
              </p:ext>
            </p:extLst>
          </p:nvPr>
        </p:nvGraphicFramePr>
        <p:xfrm>
          <a:off x="916577" y="6057678"/>
          <a:ext cx="10515600" cy="77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Поль Сезанн (1839-1906)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«Натюрморт с драпировкой и кувшином». Франция, 19 в.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фрукт, натюрморт, рисунок, Произведение искусства&#10;&#10;Автоматически созданное описание">
            <a:extLst>
              <a:ext uri="{FF2B5EF4-FFF2-40B4-BE49-F238E27FC236}">
                <a16:creationId xmlns:a16="http://schemas.microsoft.com/office/drawing/2014/main" id="{E6628949-605D-B9D0-B642-DE35B910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57" y="291972"/>
            <a:ext cx="7457440" cy="54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75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449128"/>
              </p:ext>
            </p:extLst>
          </p:nvPr>
        </p:nvGraphicFramePr>
        <p:xfrm>
          <a:off x="916577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Андрей Рублев (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ок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1360/70-1427 или 1430),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«Троица». Конец 14- начало 15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в.в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ГТГ.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23" y="296092"/>
            <a:ext cx="4454454" cy="55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84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766250"/>
              </p:ext>
            </p:extLst>
          </p:nvPr>
        </p:nvGraphicFramePr>
        <p:xfrm>
          <a:off x="907868" y="5988010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Дионисий (около 1440—1502),</a:t>
                      </a:r>
                      <a:r>
                        <a:rPr lang="ru-RU" sz="2000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«Встреча Марии с Елизаветой». Роспись Ферапонтова монастыря.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30" y="184743"/>
            <a:ext cx="4037178" cy="57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3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309654"/>
              </p:ext>
            </p:extLst>
          </p:nvPr>
        </p:nvGraphicFramePr>
        <p:xfrm>
          <a:off x="933994" y="6057678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Орест Адамович Кипренский (1782-1836),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«Портрет А.С. Пушкина», 1827,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35" y="339634"/>
            <a:ext cx="4808288" cy="55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0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043642"/>
              </p:ext>
            </p:extLst>
          </p:nvPr>
        </p:nvGraphicFramePr>
        <p:xfrm>
          <a:off x="916577" y="603155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Федор Степанович Рокотов (1735-1808),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А.П. Струйская, 1772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80" y="313509"/>
            <a:ext cx="4312512" cy="56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13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90068"/>
              </p:ext>
            </p:extLst>
          </p:nvPr>
        </p:nvGraphicFramePr>
        <p:xfrm>
          <a:off x="916577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Дмитрий Григорьевич Левицкий (1735-1822)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2000" baseline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П.А. Демидов, 1773 ГТГ.</a:t>
                      </a:r>
                      <a:br>
                        <a:rPr lang="ru-RU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50" y="287382"/>
            <a:ext cx="3978735" cy="56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9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718655"/>
              </p:ext>
            </p:extLst>
          </p:nvPr>
        </p:nvGraphicFramePr>
        <p:xfrm>
          <a:off x="916577" y="6005426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Боровиковский Владимир Лукич (1757-1825),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«М.И. Лопухина», 1797,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2" y="368916"/>
            <a:ext cx="4336870" cy="55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49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473548"/>
              </p:ext>
            </p:extLst>
          </p:nvPr>
        </p:nvGraphicFramePr>
        <p:xfrm>
          <a:off x="907868" y="597930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Иван Константинович Айвазовский (1817-1900),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«Девятый вал», 1850, ГРМ.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36" y="387895"/>
            <a:ext cx="8146962" cy="53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6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16365"/>
              </p:ext>
            </p:extLst>
          </p:nvPr>
        </p:nvGraphicFramePr>
        <p:xfrm>
          <a:off x="890451" y="6022843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Федор Александрович Васильев (1850-1873)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«Мокрый луг», 1871,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51" y="339634"/>
            <a:ext cx="9052872" cy="55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1609"/>
              </p:ext>
            </p:extLst>
          </p:nvPr>
        </p:nvGraphicFramePr>
        <p:xfrm>
          <a:off x="873034" y="603155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XXVII</a:t>
                      </a:r>
                      <a: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век до н.э.</a:t>
                      </a:r>
                      <a:r>
                        <a:rPr lang="ru-RU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Пирамиды долины Гизе и Большой Сфинкс </a:t>
                      </a: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XXVII</a:t>
                      </a:r>
                      <a: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в. до н.э.</a:t>
                      </a:r>
                      <a:b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ru-RU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31350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5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093136"/>
              </p:ext>
            </p:extLst>
          </p:nvPr>
        </p:nvGraphicFramePr>
        <p:xfrm>
          <a:off x="916577" y="5623561"/>
          <a:ext cx="10515600" cy="1201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4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Архип Иванович Куинджи,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«Березова роща», 19 в., ГТГ.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рава, картина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B40AE74-14C7-5A88-23A2-64A939AF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82" y="636318"/>
            <a:ext cx="9403989" cy="49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9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917460"/>
              </p:ext>
            </p:extLst>
          </p:nvPr>
        </p:nvGraphicFramePr>
        <p:xfrm>
          <a:off x="925286" y="5944466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Григорьевич Перов (1833/34-1882),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«Тройка. Ученики мастеровые везут воду», 1866, ГТГ.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57" y="391885"/>
            <a:ext cx="7326601" cy="53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9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515953"/>
              </p:ext>
            </p:extLst>
          </p:nvPr>
        </p:nvGraphicFramePr>
        <p:xfrm>
          <a:off x="899160" y="604026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Григорьевич Перов (1833/34-1882),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«Охотники на привале», 1871,  ГТГ.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03" y="357050"/>
            <a:ext cx="8541100" cy="5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7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90094"/>
              </p:ext>
            </p:extLst>
          </p:nvPr>
        </p:nvGraphicFramePr>
        <p:xfrm>
          <a:off x="916577" y="602284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Карл Павлович Брюллов (1799-1852),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«Последний день Помпеи», 1830-1833, ГРМ.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/>
          <a:stretch/>
        </p:blipFill>
        <p:spPr>
          <a:xfrm>
            <a:off x="2031741" y="269963"/>
            <a:ext cx="8165995" cy="56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1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16733"/>
              </p:ext>
            </p:extLst>
          </p:nvPr>
        </p:nvGraphicFramePr>
        <p:xfrm>
          <a:off x="916577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Алексей Гаврилович Венецианов (1780-1847),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«На пашне. Весна», Россия, 19 век.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на открытом воздухе, лошадь, неб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5B8C6B7C-04C1-CC4B-E98F-6A788972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79" y="284480"/>
            <a:ext cx="7561841" cy="55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2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32230"/>
              </p:ext>
            </p:extLst>
          </p:nvPr>
        </p:nvGraphicFramePr>
        <p:xfrm>
          <a:off x="933994" y="5961884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Павел Андреевич Федотов (1815-1852),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«Сватовство майора», 1848, ГТГ.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02" y="296092"/>
            <a:ext cx="7119486" cy="552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53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88484"/>
              </p:ext>
            </p:extLst>
          </p:nvPr>
        </p:nvGraphicFramePr>
        <p:xfrm>
          <a:off x="925285" y="5961884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Павел Андреевич  Федотов (1844-1846),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«Следствие кончины Фидельки». ГТГ. Сепия.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15" y="296091"/>
            <a:ext cx="8350523" cy="55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0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52077"/>
              </p:ext>
            </p:extLst>
          </p:nvPr>
        </p:nvGraphicFramePr>
        <p:xfrm>
          <a:off x="925285" y="597059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Андреевич Тропинин (1776-1857),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«Портрет Пушкина А.С.» 1827.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26" y="243840"/>
            <a:ext cx="4548552" cy="56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9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416766"/>
              </p:ext>
            </p:extLst>
          </p:nvPr>
        </p:nvGraphicFramePr>
        <p:xfrm>
          <a:off x="916577" y="6005427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Скульптор Опекушин А.М. (1838-1923),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Памятник А.С. Пушкину, бронза, гранит, 1880 г. Москва.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9" y="219890"/>
            <a:ext cx="3770813" cy="56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46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60312"/>
              </p:ext>
            </p:extLst>
          </p:nvPr>
        </p:nvGraphicFramePr>
        <p:xfrm>
          <a:off x="504966" y="5970592"/>
          <a:ext cx="11382233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2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Скульптор Аникушин М.К. (1917-1997),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Памятник А.С. Пушкину, бронза, гранит,  1957 г., г. Санкт-Петербург. Москва. Арх. Петров В.А.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8635" r="13937" b="126"/>
          <a:stretch/>
        </p:blipFill>
        <p:spPr>
          <a:xfrm>
            <a:off x="4188821" y="235130"/>
            <a:ext cx="4084321" cy="55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599072"/>
              </p:ext>
            </p:extLst>
          </p:nvPr>
        </p:nvGraphicFramePr>
        <p:xfrm>
          <a:off x="899160" y="5979300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век до н.э.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Портик кариатид.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Афинский акрополь.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3" y="304800"/>
            <a:ext cx="8375833" cy="55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3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19731"/>
              </p:ext>
            </p:extLst>
          </p:nvPr>
        </p:nvGraphicFramePr>
        <p:xfrm>
          <a:off x="881743" y="5935758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Иванович Суриков (1848-1916),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«Утро стрелецкой казни». 1881. ГТГ. Москва.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77" y="383177"/>
            <a:ext cx="9265210" cy="53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63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84708"/>
              </p:ext>
            </p:extLst>
          </p:nvPr>
        </p:nvGraphicFramePr>
        <p:xfrm>
          <a:off x="916577" y="595317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Валентин Александрович Серов (1865-1911),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«Девочка с персиками».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295809"/>
            <a:ext cx="4929052" cy="55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91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18921"/>
              </p:ext>
            </p:extLst>
          </p:nvPr>
        </p:nvGraphicFramePr>
        <p:xfrm>
          <a:off x="890451" y="5970592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Илья Ефимович Репин (1844-1930),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«Иван Грозный и сын его Иван 16 ноября 1581», 1885 г. ГТГ.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53" y="365760"/>
            <a:ext cx="6994036" cy="54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67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06304"/>
              </p:ext>
            </p:extLst>
          </p:nvPr>
        </p:nvGraphicFramePr>
        <p:xfrm>
          <a:off x="916577" y="5892215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Александр Александрович Дейнека (1899-1969),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«Оборона Севастополя» 1942. ГРМ.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581451"/>
            <a:ext cx="10058400" cy="50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58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14536"/>
              </p:ext>
            </p:extLst>
          </p:nvPr>
        </p:nvGraphicFramePr>
        <p:xfrm>
          <a:off x="916577" y="589221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Гелий Михайлович  Коржев (1925-2012).,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«Заслон», 2005 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46" y="531223"/>
            <a:ext cx="7139245" cy="51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3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785413"/>
              </p:ext>
            </p:extLst>
          </p:nvPr>
        </p:nvGraphicFramePr>
        <p:xfrm>
          <a:off x="960120" y="6022844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Ираклий Моисеевич Тоидзе (1902-1983),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«Родина- мать зовет», 1941 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b="3112"/>
          <a:stretch/>
        </p:blipFill>
        <p:spPr>
          <a:xfrm>
            <a:off x="4101440" y="139337"/>
            <a:ext cx="4102035" cy="58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4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084999"/>
              </p:ext>
            </p:extLst>
          </p:nvPr>
        </p:nvGraphicFramePr>
        <p:xfrm>
          <a:off x="960119" y="6109930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Кукрыниксы, плакат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«Беспощадно разгромим и уничтожим врага».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50" y="191589"/>
            <a:ext cx="39827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34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86922"/>
              </p:ext>
            </p:extLst>
          </p:nvPr>
        </p:nvGraphicFramePr>
        <p:xfrm>
          <a:off x="916577" y="6040261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Казимир Северинович Малевич (1878-1935),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«Косарь», 1912 г. Худ. Музей, Нижний Новгород.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01" y="165463"/>
            <a:ext cx="3334570" cy="57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20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938494"/>
              </p:ext>
            </p:extLst>
          </p:nvPr>
        </p:nvGraphicFramePr>
        <p:xfrm>
          <a:off x="942702" y="596188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Павел Константинович Голубятников (1891-1942),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«Аэродром», 1937 НТМИИ г. Н. Тагил.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02" y="363582"/>
            <a:ext cx="4987834" cy="55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3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921310"/>
              </p:ext>
            </p:extLst>
          </p:nvPr>
        </p:nvGraphicFramePr>
        <p:xfrm>
          <a:off x="920932" y="5961884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Афанасьева Агриппина Васильевна (1913-2004),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Поднос «Розы», 1993.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4" y="365387"/>
            <a:ext cx="5564776" cy="54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216028"/>
              </p:ext>
            </p:extLst>
          </p:nvPr>
        </p:nvGraphicFramePr>
        <p:xfrm>
          <a:off x="907869" y="597930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Мирон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в. до н.э.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Дискобол.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в. до н.э.  Древняя Греция.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90" y="339633"/>
            <a:ext cx="3432568" cy="55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60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98073"/>
              </p:ext>
            </p:extLst>
          </p:nvPr>
        </p:nvGraphicFramePr>
        <p:xfrm>
          <a:off x="907869" y="595317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Древняя Греция.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Краснофигурная Амфора.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Древняя Греция.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84" y="383176"/>
            <a:ext cx="3775513" cy="5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8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96533"/>
              </p:ext>
            </p:extLst>
          </p:nvPr>
        </p:nvGraphicFramePr>
        <p:xfrm>
          <a:off x="731520" y="6040260"/>
          <a:ext cx="11031583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31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Скульптор Иван Петрович Мартос (1794-1835),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Памятник Минину и Пожарскому, бронза, латунь, гранит 1818 г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Москва,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Красная площадь.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889" r="857" b="5142"/>
          <a:stretch/>
        </p:blipFill>
        <p:spPr>
          <a:xfrm>
            <a:off x="3111138" y="252549"/>
            <a:ext cx="5980611" cy="56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5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43328"/>
              </p:ext>
            </p:extLst>
          </p:nvPr>
        </p:nvGraphicFramePr>
        <p:xfrm>
          <a:off x="916577" y="596188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Скульптуры Агесандр, Афинодор, Полидор.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Лаокоон и его сыновья» (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 до н.э. римская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копия).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1" y="243839"/>
            <a:ext cx="5649685" cy="56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3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45399"/>
              </p:ext>
            </p:extLst>
          </p:nvPr>
        </p:nvGraphicFramePr>
        <p:xfrm>
          <a:off x="890452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Сандро Боттичелли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«Весна»,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 Раннее Возрождение.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76" r="125" b="1986"/>
          <a:stretch/>
        </p:blipFill>
        <p:spPr>
          <a:xfrm>
            <a:off x="2202311" y="418013"/>
            <a:ext cx="7834084" cy="5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9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9329"/>
              </p:ext>
            </p:extLst>
          </p:nvPr>
        </p:nvGraphicFramePr>
        <p:xfrm>
          <a:off x="925286" y="6022844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Леонардо да Винчи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Мадонна Литта»,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Высокое Возрождение. 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5" y="304799"/>
            <a:ext cx="4441372" cy="56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12652"/>
              </p:ext>
            </p:extLst>
          </p:nvPr>
        </p:nvGraphicFramePr>
        <p:xfrm>
          <a:off x="942703" y="6022843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Рафаэль Санти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XVI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в.,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Афинская школа.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XVI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6" y="344156"/>
            <a:ext cx="7184571" cy="557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42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969</Words>
  <Application>Microsoft Office PowerPoint</Application>
  <PresentationFormat>Широкоэкранный</PresentationFormat>
  <Paragraphs>61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Amito</dc:creator>
  <cp:lastModifiedBy>Михалёв Роман</cp:lastModifiedBy>
  <cp:revision>53</cp:revision>
  <dcterms:created xsi:type="dcterms:W3CDTF">2020-05-10T14:07:06Z</dcterms:created>
  <dcterms:modified xsi:type="dcterms:W3CDTF">2025-05-05T07:00:23Z</dcterms:modified>
</cp:coreProperties>
</file>